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6858000" cy="9144000" type="screen4x3"/>
  <p:notesSz cx="6881813" cy="100155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  <a:srgbClr val="9900CC"/>
    <a:srgbClr val="CC00FF"/>
    <a:srgbClr val="FF3300"/>
    <a:srgbClr val="000099"/>
    <a:srgbClr val="3333FF"/>
    <a:srgbClr val="0066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08" y="81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0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03" tIns="45652" rIns="91303" bIns="45652" numCol="1" anchor="t" anchorCtr="0" compatLnSpc="1">
            <a:prstTxWarp prst="textNoShape">
              <a:avLst/>
            </a:prstTxWarp>
          </a:bodyPr>
          <a:lstStyle>
            <a:lvl1pPr defTabSz="911225">
              <a:defRPr sz="1200"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8900" y="0"/>
            <a:ext cx="2982913" cy="500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03" tIns="45652" rIns="91303" bIns="45652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0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03" tIns="45652" rIns="91303" bIns="45652" numCol="1" anchor="b" anchorCtr="0" compatLnSpc="1">
            <a:prstTxWarp prst="textNoShape">
              <a:avLst/>
            </a:prstTxWarp>
          </a:bodyPr>
          <a:lstStyle>
            <a:lvl1pPr defTabSz="911225">
              <a:defRPr sz="1200"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8900" y="9515475"/>
            <a:ext cx="2982913" cy="500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03" tIns="45652" rIns="91303" bIns="45652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>
                <a:ea typeface="新細明體" charset="-120"/>
              </a:defRPr>
            </a:lvl1pPr>
          </a:lstStyle>
          <a:p>
            <a:fld id="{3C2BFA45-45BD-4F44-9C68-59AAA256A8C6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FBF0A1-A942-448A-8216-05D8DDA856DD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BF9203-2F20-4D7F-88E4-A6CCCB2E61C1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7506F6-983F-478B-A6D0-55322661A961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06A2C7-9C1E-4212-8B00-60672CA5478A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8EF896-7819-4CCE-87E0-9520CE136F7A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A9A42C-1965-45C6-B673-0AB9BEED29AA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F89D4D-67C3-4009-A1F5-C3FD93A6CDAA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E8309E-EBBC-47D5-B553-1A319421490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F2CCEA-4103-4018-8418-F16BC76B63D5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03CC2A-3735-4664-82DE-3EC821510970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1AC3A9-33BD-41E5-99D6-E0483CCB5689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charset="-120"/>
              </a:defRPr>
            </a:lvl1pPr>
          </a:lstStyle>
          <a:p>
            <a:fld id="{484812B2-917D-4F87-AEC9-2A326DDC8971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0" y="1371600"/>
            <a:ext cx="6858000" cy="219075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HK">
              <a:ea typeface="新細明體" charset="-120"/>
            </a:endParaRPr>
          </a:p>
        </p:txBody>
      </p:sp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2362200" y="1371600"/>
            <a:ext cx="4495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kumimoji="1" lang="en-US" altLang="zh-TW" sz="1200">
                <a:solidFill>
                  <a:schemeClr val="bg1"/>
                </a:solidFill>
                <a:latin typeface="Arial" charset="0"/>
                <a:ea typeface="新細明體" charset="-120"/>
              </a:rPr>
              <a:t>Established on 01 July 2007 in Hong Kong</a:t>
            </a:r>
          </a:p>
        </p:txBody>
      </p:sp>
      <p:sp>
        <p:nvSpPr>
          <p:cNvPr id="14340" name="Text Box 10"/>
          <p:cNvSpPr txBox="1">
            <a:spLocks noChangeArrowheads="1"/>
          </p:cNvSpPr>
          <p:nvPr/>
        </p:nvSpPr>
        <p:spPr bwMode="auto">
          <a:xfrm>
            <a:off x="0" y="8534400"/>
            <a:ext cx="6858000" cy="646113"/>
          </a:xfrm>
          <a:prstGeom prst="rect">
            <a:avLst/>
          </a:prstGeom>
          <a:noFill/>
          <a:ln w="9525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kumimoji="1" lang="en-US" altLang="zh-TW" sz="1200" i="1">
                <a:solidFill>
                  <a:srgbClr val="1C1C1C"/>
                </a:solidFill>
                <a:latin typeface="Arial Narrow" charset="0"/>
                <a:ea typeface="新細明體" charset="-120"/>
              </a:rPr>
              <a:t>To provide platform in which operating theatre staff of the private hospital may </a:t>
            </a:r>
          </a:p>
          <a:p>
            <a:pPr algn="r"/>
            <a:r>
              <a:rPr kumimoji="1" lang="en-US" altLang="zh-TW" sz="1200" i="1">
                <a:solidFill>
                  <a:srgbClr val="1C1C1C"/>
                </a:solidFill>
                <a:latin typeface="Arial Narrow" charset="0"/>
                <a:ea typeface="新細明體" charset="-120"/>
              </a:rPr>
              <a:t>share the experience and facilitate education, in order to </a:t>
            </a:r>
          </a:p>
          <a:p>
            <a:pPr algn="r"/>
            <a:r>
              <a:rPr kumimoji="1" lang="en-US" altLang="zh-TW" sz="1200" i="1">
                <a:solidFill>
                  <a:srgbClr val="1C1C1C"/>
                </a:solidFill>
                <a:latin typeface="Arial Narrow" charset="0"/>
                <a:ea typeface="新細明體" charset="-120"/>
              </a:rPr>
              <a:t>improve the quality of care to be delivered</a:t>
            </a:r>
          </a:p>
        </p:txBody>
      </p:sp>
      <p:sp>
        <p:nvSpPr>
          <p:cNvPr id="14341" name="Rectangle 1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ect">
            <a:avLst/>
          </a:prstGeom>
          <a:noFill/>
          <a:ln w="12700">
            <a:solidFill>
              <a:srgbClr val="0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HK">
              <a:ea typeface="新細明體" charset="-120"/>
            </a:endParaRPr>
          </a:p>
        </p:txBody>
      </p:sp>
      <p:sp>
        <p:nvSpPr>
          <p:cNvPr id="14342" name="Rectangle 15"/>
          <p:cNvSpPr>
            <a:spLocks noChangeArrowheads="1"/>
          </p:cNvSpPr>
          <p:nvPr/>
        </p:nvSpPr>
        <p:spPr bwMode="auto">
          <a:xfrm>
            <a:off x="990600" y="381000"/>
            <a:ext cx="58674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zh-TW">
                <a:solidFill>
                  <a:srgbClr val="008080"/>
                </a:solidFill>
                <a:latin typeface="Arial Narrow" charset="0"/>
                <a:ea typeface="新細明體" charset="-120"/>
              </a:rPr>
              <a:t>Private Hospital Operating Theatre Organization</a:t>
            </a:r>
            <a:br>
              <a:rPr lang="en-US" altLang="zh-TW">
                <a:solidFill>
                  <a:srgbClr val="008080"/>
                </a:solidFill>
                <a:latin typeface="Arial Narrow" charset="0"/>
                <a:ea typeface="新細明體" charset="-120"/>
              </a:rPr>
            </a:br>
            <a:r>
              <a:rPr lang="zh-TW" altLang="en-US" sz="1800">
                <a:solidFill>
                  <a:srgbClr val="008080"/>
                </a:solidFill>
                <a:latin typeface="Arial Narrow" charset="0"/>
                <a:ea typeface="新細明體" charset="-120"/>
              </a:rPr>
              <a:t>私家醫院手術室協會</a:t>
            </a:r>
          </a:p>
        </p:txBody>
      </p:sp>
      <p:sp>
        <p:nvSpPr>
          <p:cNvPr id="14343" name="Rectangle 16"/>
          <p:cNvSpPr>
            <a:spLocks noChangeArrowheads="1"/>
          </p:cNvSpPr>
          <p:nvPr/>
        </p:nvSpPr>
        <p:spPr bwMode="auto">
          <a:xfrm>
            <a:off x="4162425" y="7313613"/>
            <a:ext cx="269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zh-TW" sz="1000">
                <a:latin typeface="Arial" charset="0"/>
                <a:cs typeface="Arial" charset="0"/>
              </a:rPr>
              <a:t>Accredited by Private Hospital Operating Theatre Organization  </a:t>
            </a:r>
          </a:p>
        </p:txBody>
      </p:sp>
      <p:sp>
        <p:nvSpPr>
          <p:cNvPr id="14344" name="Text Box 66"/>
          <p:cNvSpPr txBox="1">
            <a:spLocks noChangeArrowheads="1"/>
          </p:cNvSpPr>
          <p:nvPr/>
        </p:nvSpPr>
        <p:spPr bwMode="auto">
          <a:xfrm>
            <a:off x="260648" y="1763688"/>
            <a:ext cx="6597352" cy="1421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b="1" dirty="0">
                <a:solidFill>
                  <a:srgbClr val="7030A0"/>
                </a:solidFill>
                <a:latin typeface="Calibri" charset="0"/>
              </a:rPr>
              <a:t>Sterilization assurance – </a:t>
            </a:r>
            <a:endParaRPr lang="en-US" b="1" dirty="0" smtClean="0">
              <a:solidFill>
                <a:srgbClr val="7030A0"/>
              </a:solidFill>
              <a:latin typeface="Calibri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b="1" dirty="0" smtClean="0">
                <a:solidFill>
                  <a:srgbClr val="7030A0"/>
                </a:solidFill>
                <a:latin typeface="Calibri" charset="0"/>
              </a:rPr>
              <a:t>Sterile </a:t>
            </a:r>
            <a:r>
              <a:rPr lang="en-US" b="1" dirty="0">
                <a:solidFill>
                  <a:srgbClr val="7030A0"/>
                </a:solidFill>
                <a:latin typeface="Calibri" charset="0"/>
              </a:rPr>
              <a:t>validation and routine monitoring practice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n-US" sz="2800" b="1" dirty="0">
              <a:solidFill>
                <a:srgbClr val="7030A0"/>
              </a:solidFill>
              <a:latin typeface="Calibri" charset="0"/>
            </a:endParaRPr>
          </a:p>
        </p:txBody>
      </p:sp>
      <p:sp>
        <p:nvSpPr>
          <p:cNvPr id="14345" name="Text Box 69"/>
          <p:cNvSpPr txBox="1">
            <a:spLocks noChangeArrowheads="1"/>
          </p:cNvSpPr>
          <p:nvPr/>
        </p:nvSpPr>
        <p:spPr bwMode="auto">
          <a:xfrm>
            <a:off x="188640" y="4860032"/>
            <a:ext cx="6408738" cy="2262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>
                <a:latin typeface="Arial" charset="0"/>
                <a:cs typeface="Arial" charset="0"/>
              </a:rPr>
              <a:t>Program Agenda</a:t>
            </a:r>
            <a:r>
              <a:rPr lang="en-US" altLang="zh-TW" sz="1200" b="1" i="1" dirty="0">
                <a:latin typeface="Arial" charset="0"/>
                <a:cs typeface="Arial" charset="0"/>
              </a:rPr>
              <a:t/>
            </a:r>
            <a:br>
              <a:rPr lang="en-US" altLang="zh-TW" sz="1200" b="1" i="1" dirty="0">
                <a:latin typeface="Arial" charset="0"/>
                <a:cs typeface="Arial" charset="0"/>
              </a:rPr>
            </a:br>
            <a:endParaRPr lang="en-US" sz="1100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r>
              <a:rPr lang="en-US" sz="1400" dirty="0">
                <a:solidFill>
                  <a:srgbClr val="595959"/>
                </a:solidFill>
                <a:latin typeface="Arial" charset="0"/>
                <a:cs typeface="Arial" charset="0"/>
              </a:rPr>
              <a:t>18:00 – 18:30pm	Registration &amp; Refreshment </a:t>
            </a:r>
          </a:p>
          <a:p>
            <a:endParaRPr lang="en-US" sz="1400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r>
              <a:rPr lang="en-US" sz="1400" dirty="0">
                <a:solidFill>
                  <a:srgbClr val="595959"/>
                </a:solidFill>
                <a:latin typeface="Arial" charset="0"/>
                <a:cs typeface="Arial" charset="0"/>
              </a:rPr>
              <a:t>18:30 – 20:00pm	Sterilization assurance – Sterile validation and routine   </a:t>
            </a:r>
            <a:r>
              <a:rPr lang="en-US" sz="14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		monitoring </a:t>
            </a:r>
            <a:r>
              <a:rPr lang="en-US" sz="1400" dirty="0">
                <a:solidFill>
                  <a:srgbClr val="595959"/>
                </a:solidFill>
                <a:latin typeface="Arial" charset="0"/>
                <a:cs typeface="Arial" charset="0"/>
              </a:rPr>
              <a:t>practice </a:t>
            </a:r>
          </a:p>
          <a:p>
            <a:r>
              <a:rPr lang="en-US" sz="1400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		Mr</a:t>
            </a:r>
            <a:r>
              <a:rPr lang="en-US" sz="1400" dirty="0">
                <a:solidFill>
                  <a:srgbClr val="0000FF"/>
                </a:solidFill>
                <a:latin typeface="Arial" charset="0"/>
                <a:cs typeface="Arial" charset="0"/>
              </a:rPr>
              <a:t>. Paulo Roberto LARANJEIRA</a:t>
            </a:r>
          </a:p>
          <a:p>
            <a:r>
              <a:rPr lang="en-US" sz="14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		</a:t>
            </a:r>
            <a:r>
              <a:rPr lang="en-US" sz="900" dirty="0" smtClean="0"/>
              <a:t>Bachelor's in Electrical Engineering, </a:t>
            </a:r>
          </a:p>
          <a:p>
            <a:r>
              <a:rPr lang="en-US" sz="900" dirty="0" smtClean="0"/>
              <a:t>		MBA in Quality </a:t>
            </a:r>
            <a:r>
              <a:rPr lang="en-US" sz="900" dirty="0" smtClean="0"/>
              <a:t>Engineering</a:t>
            </a:r>
          </a:p>
          <a:p>
            <a:endParaRPr lang="en-US" sz="900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en-US" sz="1400" dirty="0">
                <a:solidFill>
                  <a:srgbClr val="595959"/>
                </a:solidFill>
                <a:latin typeface="Arial" charset="0"/>
                <a:cs typeface="Arial" charset="0"/>
              </a:rPr>
              <a:t>20:00 – 20:30pm	Q&amp;A</a:t>
            </a:r>
          </a:p>
        </p:txBody>
      </p:sp>
      <p:sp>
        <p:nvSpPr>
          <p:cNvPr id="14346" name="Rectangle 71"/>
          <p:cNvSpPr>
            <a:spLocks noChangeArrowheads="1"/>
          </p:cNvSpPr>
          <p:nvPr/>
        </p:nvSpPr>
        <p:spPr bwMode="auto">
          <a:xfrm>
            <a:off x="0" y="7231063"/>
            <a:ext cx="386080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zh-TW" sz="1000" b="1" i="1">
                <a:latin typeface="Arial" charset="0"/>
                <a:cs typeface="Arial" charset="0"/>
              </a:rPr>
              <a:t>    Supported by</a:t>
            </a:r>
          </a:p>
          <a:p>
            <a:r>
              <a:rPr lang="en-US" altLang="zh-TW" sz="1000" b="1" i="1">
                <a:latin typeface="Arial" charset="0"/>
                <a:cs typeface="Arial" charset="0"/>
              </a:rPr>
              <a:t> </a:t>
            </a:r>
            <a:br>
              <a:rPr lang="en-US" altLang="zh-TW" sz="1000" b="1" i="1">
                <a:latin typeface="Arial" charset="0"/>
                <a:cs typeface="Arial" charset="0"/>
              </a:rPr>
            </a:br>
            <a:r>
              <a:rPr lang="en-US" altLang="zh-TW" sz="1000" b="1" i="1">
                <a:latin typeface="Arial" charset="0"/>
                <a:cs typeface="Arial" charset="0"/>
              </a:rPr>
              <a:t>    </a:t>
            </a:r>
            <a:r>
              <a:rPr lang="en-US" sz="1000" i="1">
                <a:solidFill>
                  <a:srgbClr val="595959"/>
                </a:solidFill>
                <a:latin typeface="Stag Sans Book" pitchFamily="34" charset="0"/>
                <a:cs typeface="Arial" charset="0"/>
              </a:rPr>
              <a:t>3M (Hong Kong) Ltd</a:t>
            </a:r>
            <a:endParaRPr lang="en-US" altLang="zh-TW" sz="1000" b="1" i="1">
              <a:latin typeface="Arial" charset="0"/>
              <a:cs typeface="Arial" charset="0"/>
            </a:endParaRPr>
          </a:p>
          <a:p>
            <a:endParaRPr lang="en-US" altLang="zh-TW" sz="200" b="1" i="1">
              <a:latin typeface="Arial" charset="0"/>
              <a:cs typeface="Arial" charset="0"/>
            </a:endParaRPr>
          </a:p>
          <a:p>
            <a:pPr eaLnBrk="0" hangingPunct="0"/>
            <a:endParaRPr lang="en-US" altLang="zh-TW" sz="300" i="1">
              <a:latin typeface="Century Schoolbook" charset="0"/>
              <a:cs typeface="Arial" charset="0"/>
            </a:endParaRPr>
          </a:p>
          <a:p>
            <a:pPr eaLnBrk="0" hangingPunct="0"/>
            <a:endParaRPr lang="zh-TW" altLang="en-US" sz="1000">
              <a:ea typeface="新細明體" charset="-120"/>
            </a:endParaRPr>
          </a:p>
        </p:txBody>
      </p:sp>
      <p:sp>
        <p:nvSpPr>
          <p:cNvPr id="14347" name="Rectangle 72"/>
          <p:cNvSpPr>
            <a:spLocks noChangeArrowheads="1"/>
          </p:cNvSpPr>
          <p:nvPr/>
        </p:nvSpPr>
        <p:spPr bwMode="auto">
          <a:xfrm>
            <a:off x="0" y="5297488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>
              <a:ea typeface="新細明體" charset="-120"/>
            </a:endParaRPr>
          </a:p>
        </p:txBody>
      </p:sp>
      <p:sp>
        <p:nvSpPr>
          <p:cNvPr id="14348" name="Text Box 74"/>
          <p:cNvSpPr txBox="1">
            <a:spLocks noChangeArrowheads="1"/>
          </p:cNvSpPr>
          <p:nvPr/>
        </p:nvSpPr>
        <p:spPr bwMode="auto">
          <a:xfrm>
            <a:off x="304800" y="2699792"/>
            <a:ext cx="655320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595959"/>
                </a:solidFill>
                <a:latin typeface="Arial" charset="0"/>
                <a:cs typeface="Arial" charset="0"/>
              </a:rPr>
              <a:t>Date :	      13</a:t>
            </a:r>
            <a:r>
              <a:rPr lang="en-US" sz="1600" baseline="30000" dirty="0">
                <a:solidFill>
                  <a:srgbClr val="595959"/>
                </a:solidFill>
                <a:latin typeface="Arial" charset="0"/>
                <a:cs typeface="Arial" charset="0"/>
              </a:rPr>
              <a:t>th</a:t>
            </a:r>
            <a:r>
              <a:rPr lang="en-US" sz="1600" dirty="0">
                <a:solidFill>
                  <a:srgbClr val="595959"/>
                </a:solidFill>
                <a:latin typeface="Arial" charset="0"/>
                <a:cs typeface="Arial" charset="0"/>
              </a:rPr>
              <a:t> September 2018, Thursday</a:t>
            </a:r>
          </a:p>
          <a:p>
            <a:r>
              <a:rPr lang="en-US" sz="1600" dirty="0">
                <a:solidFill>
                  <a:srgbClr val="595959"/>
                </a:solidFill>
                <a:latin typeface="Arial" charset="0"/>
                <a:cs typeface="Arial" charset="0"/>
              </a:rPr>
              <a:t>Time: 	      18:00pm – 20:30pm</a:t>
            </a:r>
          </a:p>
          <a:p>
            <a:r>
              <a:rPr lang="en-US" sz="1600" dirty="0">
                <a:solidFill>
                  <a:srgbClr val="595959"/>
                </a:solidFill>
                <a:latin typeface="Arial" charset="0"/>
                <a:cs typeface="Arial" charset="0"/>
              </a:rPr>
              <a:t>Venue: 	      1/F, Theatre 1, 78 Tat </a:t>
            </a:r>
            <a:r>
              <a:rPr lang="en-US" sz="1600" dirty="0" err="1">
                <a:solidFill>
                  <a:srgbClr val="595959"/>
                </a:solidFill>
                <a:latin typeface="Arial" charset="0"/>
                <a:cs typeface="Arial" charset="0"/>
              </a:rPr>
              <a:t>Chee</a:t>
            </a:r>
            <a:r>
              <a:rPr lang="en-US" sz="1600" dirty="0">
                <a:solidFill>
                  <a:srgbClr val="595959"/>
                </a:solidFill>
                <a:latin typeface="Arial" charset="0"/>
                <a:cs typeface="Arial" charset="0"/>
              </a:rPr>
              <a:t> Avenue, </a:t>
            </a:r>
          </a:p>
          <a:p>
            <a:r>
              <a:rPr lang="en-US" sz="1600" dirty="0">
                <a:solidFill>
                  <a:srgbClr val="595959"/>
                </a:solidFill>
                <a:latin typeface="Arial" charset="0"/>
                <a:cs typeface="Arial" charset="0"/>
              </a:rPr>
              <a:t>	      Hong Kong Productivity Council,</a:t>
            </a:r>
          </a:p>
          <a:p>
            <a:r>
              <a:rPr lang="en-US" sz="1600" dirty="0">
                <a:solidFill>
                  <a:srgbClr val="595959"/>
                </a:solidFill>
                <a:latin typeface="Arial" charset="0"/>
                <a:cs typeface="Arial" charset="0"/>
              </a:rPr>
              <a:t>                      Kowloon Tong. </a:t>
            </a:r>
          </a:p>
          <a:p>
            <a:r>
              <a:rPr lang="en-US" sz="1600" dirty="0">
                <a:solidFill>
                  <a:srgbClr val="595959"/>
                </a:solidFill>
                <a:latin typeface="Arial" charset="0"/>
                <a:cs typeface="Arial" charset="0"/>
              </a:rPr>
              <a:t>No. of Seat:    60</a:t>
            </a:r>
          </a:p>
          <a:p>
            <a:pPr>
              <a:lnSpc>
                <a:spcPts val="1200"/>
              </a:lnSpc>
              <a:spcBef>
                <a:spcPct val="50000"/>
              </a:spcBef>
            </a:pPr>
            <a:r>
              <a:rPr lang="en-US" altLang="zh-TW" sz="1600" dirty="0">
                <a:solidFill>
                  <a:srgbClr val="595959"/>
                </a:solidFill>
                <a:latin typeface="Arial" charset="0"/>
                <a:cs typeface="Arial" charset="0"/>
              </a:rPr>
              <a:t>CNE Credit:   To be </a:t>
            </a:r>
            <a:r>
              <a:rPr lang="en-US" altLang="zh-TW" sz="16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confirmed</a:t>
            </a:r>
          </a:p>
          <a:p>
            <a:pPr>
              <a:lnSpc>
                <a:spcPts val="1200"/>
              </a:lnSpc>
              <a:spcBef>
                <a:spcPct val="50000"/>
              </a:spcBef>
            </a:pPr>
            <a:r>
              <a:rPr lang="en-US" altLang="zh-TW" sz="12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** </a:t>
            </a:r>
            <a:r>
              <a:rPr lang="en-US" altLang="zh-TW" sz="1200" b="1" dirty="0">
                <a:solidFill>
                  <a:srgbClr val="0000FF"/>
                </a:solidFill>
                <a:latin typeface="Arial" charset="0"/>
                <a:cs typeface="Arial" charset="0"/>
              </a:rPr>
              <a:t>Please contact your PHOTO representative for registration by 5</a:t>
            </a:r>
            <a:r>
              <a:rPr lang="en-US" altLang="zh-TW" sz="1200" b="1" baseline="30000" dirty="0">
                <a:solidFill>
                  <a:srgbClr val="0000FF"/>
                </a:solidFill>
                <a:latin typeface="Arial" charset="0"/>
                <a:cs typeface="Arial" charset="0"/>
              </a:rPr>
              <a:t>th</a:t>
            </a:r>
            <a:r>
              <a:rPr lang="en-US" altLang="zh-TW" sz="1200" b="1" dirty="0">
                <a:solidFill>
                  <a:srgbClr val="0000FF"/>
                </a:solidFill>
                <a:latin typeface="Arial" charset="0"/>
                <a:cs typeface="Arial" charset="0"/>
              </a:rPr>
              <a:t> September 2018 **</a:t>
            </a:r>
          </a:p>
        </p:txBody>
      </p:sp>
      <p:sp>
        <p:nvSpPr>
          <p:cNvPr id="14349" name="Rectangle 88"/>
          <p:cNvSpPr>
            <a:spLocks noChangeArrowheads="1"/>
          </p:cNvSpPr>
          <p:nvPr/>
        </p:nvSpPr>
        <p:spPr bwMode="auto">
          <a:xfrm>
            <a:off x="2905125" y="802005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HK">
              <a:ea typeface="新細明體" charset="-120"/>
            </a:endParaRPr>
          </a:p>
        </p:txBody>
      </p:sp>
      <p:pic>
        <p:nvPicPr>
          <p:cNvPr id="14350" name="Picture 16" descr="photo logo-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913" y="107950"/>
            <a:ext cx="1184275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1" name="Picture 17" descr="photo logo-0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61025" y="7740650"/>
            <a:ext cx="8255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2" name="Picture 16" descr="Screen Shot 2018-08-15 at 4.59.49 PM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7848600"/>
            <a:ext cx="21336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1058</TotalTime>
  <Words>68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Johnson &amp; Johnson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ryuen</dc:creator>
  <cp:lastModifiedBy>XENIA LEE - Nursing Administration/Infection Control</cp:lastModifiedBy>
  <cp:revision>103</cp:revision>
  <cp:lastPrinted>2011-02-16T07:09:19Z</cp:lastPrinted>
  <dcterms:created xsi:type="dcterms:W3CDTF">2018-08-15T08:51:29Z</dcterms:created>
  <dcterms:modified xsi:type="dcterms:W3CDTF">2018-08-16T06:50:11Z</dcterms:modified>
</cp:coreProperties>
</file>